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415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769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924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7046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2527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137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843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420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857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583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08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295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340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006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035952B-3B5B-4BE2-97B7-8FBA000A1638}" type="datetimeFigureOut">
              <a:rPr lang="hr-HR" smtClean="0"/>
              <a:t>5.10.2020.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3506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image" Target="../media/image7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7AF0B711-0578-47A6-AB9A-AF422D2535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25094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rgbClr val="21212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4817533"/>
            <a:ext cx="10572000" cy="779529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Vrste padalina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594110"/>
            <a:ext cx="10572000" cy="434974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Kviz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7" y="1131474"/>
            <a:ext cx="10916463" cy="261994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699" y="2336318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4. Koja od navedenih pojava šteti biljkama pa se poljoprivrednici štite staklenicima i plastenicima?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73693" y="413965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Mraz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413965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Kiša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54102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Rosa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AA0ADA6F-918B-4478-998F-429376032D76}"/>
              </a:ext>
            </a:extLst>
          </p:cNvPr>
          <p:cNvSpPr/>
          <p:nvPr/>
        </p:nvSpPr>
        <p:spPr>
          <a:xfrm>
            <a:off x="1473693" y="54102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Grmljavina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8E9772C-DFB8-49CC-B7C0-0B75CF280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05" y="2443939"/>
            <a:ext cx="10617970" cy="1492132"/>
          </a:xfrm>
        </p:spPr>
        <p:txBody>
          <a:bodyPr/>
          <a:lstStyle/>
          <a:p>
            <a:r>
              <a:rPr lang="hr-HR" dirty="0"/>
              <a:t>5. Koja od navedenih slika prikazuje nastanak padalina zbog susreta toplog i hladnog zraka?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76AB28C-9F90-4F61-948F-7467DD768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  <p:pic>
        <p:nvPicPr>
          <p:cNvPr id="8" name="Slika 7">
            <a:hlinkClick r:id="rId3" action="ppaction://hlinksldjump"/>
            <a:extLst>
              <a:ext uri="{FF2B5EF4-FFF2-40B4-BE49-F238E27FC236}">
                <a16:creationId xmlns:a16="http://schemas.microsoft.com/office/drawing/2014/main" id="{B54F82F2-3513-494A-9562-7255C729FB5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336" y="3936071"/>
            <a:ext cx="3760063" cy="2685759"/>
          </a:xfrm>
          <a:prstGeom prst="rect">
            <a:avLst/>
          </a:prstGeom>
        </p:spPr>
      </p:pic>
      <p:pic>
        <p:nvPicPr>
          <p:cNvPr id="10" name="Slika 9">
            <a:hlinkClick r:id="rId5" action="ppaction://hlinksldjump"/>
            <a:extLst>
              <a:ext uri="{FF2B5EF4-FFF2-40B4-BE49-F238E27FC236}">
                <a16:creationId xmlns:a16="http://schemas.microsoft.com/office/drawing/2014/main" id="{BC5B5CE1-0F40-479C-A8DD-EB5AEF1C31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t="2456"/>
          <a:stretch/>
        </p:blipFill>
        <p:spPr>
          <a:xfrm>
            <a:off x="7924800" y="4024047"/>
            <a:ext cx="4267200" cy="2509809"/>
          </a:xfrm>
          <a:prstGeom prst="rect">
            <a:avLst/>
          </a:prstGeom>
        </p:spPr>
      </p:pic>
      <p:pic>
        <p:nvPicPr>
          <p:cNvPr id="12" name="Slika 11">
            <a:hlinkClick r:id="rId3" action="ppaction://hlinksldjump"/>
            <a:extLst>
              <a:ext uri="{FF2B5EF4-FFF2-40B4-BE49-F238E27FC236}">
                <a16:creationId xmlns:a16="http://schemas.microsoft.com/office/drawing/2014/main" id="{77CA3865-9330-4F97-9D9A-3D12593388B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44783" y="3936073"/>
            <a:ext cx="3797633" cy="268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1041446"/>
            <a:ext cx="10571998" cy="376191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6016" y="1265710"/>
            <a:ext cx="7135982" cy="37619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6000" dirty="0"/>
              <a:t>            </a:t>
            </a:r>
            <a:r>
              <a:rPr lang="hr-HR" sz="11100" dirty="0"/>
              <a:t>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36F83E1-C7C4-4296-B1E2-52E215E93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293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228" y="1948016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1. Koja od navedenih padalina NE SPADA među one koje nastaju u oblacima?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535837" y="379584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Snijeg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379584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Kiša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542163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Inje</a:t>
            </a:r>
          </a:p>
        </p:txBody>
      </p:sp>
      <p:sp>
        <p:nvSpPr>
          <p:cNvPr id="14" name="Pravokutnik 13">
            <a:hlinkClick r:id="rId2" action="ppaction://hlinksldjump"/>
            <a:extLst>
              <a:ext uri="{FF2B5EF4-FFF2-40B4-BE49-F238E27FC236}">
                <a16:creationId xmlns:a16="http://schemas.microsoft.com/office/drawing/2014/main" id="{07258BA3-45D7-4CE8-A591-83DE9E04DC1D}"/>
              </a:ext>
            </a:extLst>
          </p:cNvPr>
          <p:cNvSpPr/>
          <p:nvPr/>
        </p:nvSpPr>
        <p:spPr>
          <a:xfrm>
            <a:off x="1535837" y="542163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Tuča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85FB82E-89D7-4963-88FB-19B27A1EC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995" y="2345241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2. Ako se tlo i površine uz tlo NE ohlade ispod 0˙C, vodena para iz zraka na njima prelazi u…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83312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Inje</a:t>
            </a:r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536935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Tuču</a:t>
            </a:r>
            <a:endParaRPr lang="hr-HR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7102968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Mraz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EEA1417-87DB-4F35-83F1-B865423AE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30224"/>
          </a:xfrm>
          <a:prstGeom prst="rect">
            <a:avLst/>
          </a:prstGeom>
        </p:spPr>
      </p:pic>
      <p:sp>
        <p:nvSpPr>
          <p:cNvPr id="10" name="Pravokutnik 9">
            <a:hlinkClick r:id="rId4" action="ppaction://hlinksldjump"/>
            <a:extLst>
              <a:ext uri="{FF2B5EF4-FFF2-40B4-BE49-F238E27FC236}">
                <a16:creationId xmlns:a16="http://schemas.microsoft.com/office/drawing/2014/main" id="{AE76CEA0-F4DA-4397-B1F1-FF66FCB32F2E}"/>
              </a:ext>
            </a:extLst>
          </p:cNvPr>
          <p:cNvSpPr/>
          <p:nvPr/>
        </p:nvSpPr>
        <p:spPr>
          <a:xfrm>
            <a:off x="1483312" y="536935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Rosu</a:t>
            </a:r>
          </a:p>
        </p:txBody>
      </p:sp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743" y="1639685"/>
            <a:ext cx="10178322" cy="1492132"/>
          </a:xfrm>
        </p:spPr>
        <p:txBody>
          <a:bodyPr/>
          <a:lstStyle/>
          <a:p>
            <a:r>
              <a:rPr lang="hr-HR" dirty="0"/>
              <a:t>3. Oblaci nastaju zbog…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397493" y="382905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Izdizanja i hlađenja zraka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030375" y="382905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Izdizanja i grijanja zraka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030375" y="544068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Spuštanja i grijanja zraka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734BD1A8-B956-46EE-B574-07069AEB8D24}"/>
              </a:ext>
            </a:extLst>
          </p:cNvPr>
          <p:cNvSpPr/>
          <p:nvPr/>
        </p:nvSpPr>
        <p:spPr>
          <a:xfrm>
            <a:off x="1397493" y="544068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Spuštanja i hlađenja zraka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F0189B8-D937-4CE7-9480-B030BA3147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 citiranje">
  <a:themeElements>
    <a:clrScheme name="Za citiranj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Za citiranj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a citiranj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122</Words>
  <Application>Microsoft Office PowerPoint</Application>
  <PresentationFormat>Široki zaslon</PresentationFormat>
  <Paragraphs>34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0" baseType="lpstr">
      <vt:lpstr>Century Gothic</vt:lpstr>
      <vt:lpstr>Wingdings 2</vt:lpstr>
      <vt:lpstr>Za citiranje</vt:lpstr>
      <vt:lpstr>Vrste padalina</vt:lpstr>
      <vt:lpstr>1. Koja od navedenih padalina NE SPADA među one koje nastaju u oblacima?</vt:lpstr>
      <vt:lpstr>PowerPoint prezentacija</vt:lpstr>
      <vt:lpstr>PowerPoint prezentacija</vt:lpstr>
      <vt:lpstr>2. Ako se tlo i površine uz tlo NE ohlade ispod 0˙C, vodena para iz zraka na njima prelazi u…</vt:lpstr>
      <vt:lpstr>PowerPoint prezentacija</vt:lpstr>
      <vt:lpstr>PowerPoint prezentacija</vt:lpstr>
      <vt:lpstr>3. Oblaci nastaju zbog…</vt:lpstr>
      <vt:lpstr>PowerPoint prezentacija</vt:lpstr>
      <vt:lpstr>PowerPoint prezentacija</vt:lpstr>
      <vt:lpstr>4. Koja od navedenih pojava šteti biljkama pa se poljoprivrednici štite staklenicima i plastenicima?</vt:lpstr>
      <vt:lpstr>PowerPoint prezentacija</vt:lpstr>
      <vt:lpstr>PowerPoint prezentacija</vt:lpstr>
      <vt:lpstr>5. Koja od navedenih slika prikazuje nastanak padalina zbog susreta toplog i hladnog zraka?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Vrste padalina</dc:title>
  <dc:creator>MARKO VLADIĆ</dc:creator>
  <cp:lastModifiedBy>MARKO VLADIĆ</cp:lastModifiedBy>
  <cp:revision>8</cp:revision>
  <dcterms:created xsi:type="dcterms:W3CDTF">2020-09-26T07:05:03Z</dcterms:created>
  <dcterms:modified xsi:type="dcterms:W3CDTF">2020-10-05T07:31:45Z</dcterms:modified>
</cp:coreProperties>
</file>